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3" r:id="rId7"/>
    <p:sldId id="261" r:id="rId8"/>
    <p:sldId id="260" r:id="rId9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00" autoAdjust="0"/>
    <p:restoredTop sz="90929"/>
  </p:normalViewPr>
  <p:slideViewPr>
    <p:cSldViewPr>
      <p:cViewPr varScale="1">
        <p:scale>
          <a:sx n="74" d="100"/>
          <a:sy n="74" d="100"/>
        </p:scale>
        <p:origin x="-5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dirty="0" smtClean="0"/>
              <a:t>Cliquez pour modifier le style du titre</a:t>
            </a:r>
            <a:endParaRPr kumimoji="0" lang="en-US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ACD98-0319-4430-84D4-91297F50DF28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7ED7D-F509-4E07-B870-9DFE1BC7F24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00E2-50C1-4376-8ABC-9C6E18E0C7EC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642910" y="1714488"/>
            <a:ext cx="7858180" cy="4381512"/>
          </a:xfrm>
        </p:spPr>
        <p:txBody>
          <a:bodyPr/>
          <a:lstStyle/>
          <a:p>
            <a:pPr lvl="0" eaLnBrk="1" latinLnBrk="0" hangingPunct="1"/>
            <a:r>
              <a:rPr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020584A-3FCE-40C4-B2AF-9C5725B4437E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642910" y="571480"/>
            <a:ext cx="7858180" cy="1004886"/>
          </a:xfrm>
        </p:spPr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9198-13DA-41BD-87E8-B5E9A33EB29C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F76DD-6D77-483F-996A-2997FD0D199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3827C-4BA2-4D01-9F36-7B08F10A544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FDAB-272C-4035-B05F-BD44962EC54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B6FD4-108F-470F-BE1F-B356C6530F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0E417F5-7831-4E90-8A6F-CC4AAFB15E8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66A8C-8B06-47FC-8E92-980BBCD91C9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642910" y="1785926"/>
            <a:ext cx="7858180" cy="434023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dirty="0" smtClean="0"/>
              <a:t>Deuxième niveau</a:t>
            </a:r>
          </a:p>
          <a:p>
            <a:pPr lvl="2" eaLnBrk="1" latinLnBrk="0" hangingPunct="1"/>
            <a:r>
              <a:rPr kumimoji="0" lang="fr-FR" dirty="0" smtClean="0"/>
              <a:t>Troisième niveau</a:t>
            </a:r>
          </a:p>
          <a:p>
            <a:pPr lvl="3" eaLnBrk="1" latinLnBrk="0" hangingPunct="1"/>
            <a:r>
              <a:rPr kumimoji="0" lang="fr-FR" dirty="0" smtClean="0"/>
              <a:t>Quatrième niveau</a:t>
            </a:r>
          </a:p>
          <a:p>
            <a:pPr lvl="4" eaLnBrk="1" latinLnBrk="0" hangingPunct="1"/>
            <a:r>
              <a:rPr kumimoji="0" lang="fr-FR" dirty="0" smtClean="0"/>
              <a:t>Cinquième niveau</a:t>
            </a:r>
            <a:endParaRPr kumimoji="0" lang="en-US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E4BF98D-9253-4D40-B6E7-AF76599B8BF1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642910" y="357166"/>
            <a:ext cx="785818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chemeClr val="bg1">
              <a:lumMod val="65000"/>
              <a:lumOff val="35000"/>
            </a:schemeClr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1"/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1"/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1"/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9100" y="3699804"/>
            <a:ext cx="8305800" cy="1143000"/>
          </a:xfrm>
        </p:spPr>
        <p:txBody>
          <a:bodyPr/>
          <a:lstStyle/>
          <a:p>
            <a:r>
              <a:rPr lang="fr-CA" sz="2800" dirty="0">
                <a:solidFill>
                  <a:schemeClr val="accent1"/>
                </a:solidFill>
              </a:rPr>
              <a:t>Par</a:t>
            </a:r>
          </a:p>
          <a:p>
            <a:r>
              <a:rPr lang="fr-CA" sz="2800" dirty="0">
                <a:solidFill>
                  <a:schemeClr val="accent1"/>
                </a:solidFill>
              </a:rPr>
              <a:t>Claude Tremblay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1433732"/>
            <a:ext cx="8305800" cy="1981200"/>
          </a:xfrm>
        </p:spPr>
        <p:txBody>
          <a:bodyPr/>
          <a:lstStyle/>
          <a:p>
            <a:r>
              <a:rPr lang="fr-CA" dirty="0"/>
              <a:t>GESTION DES FICHIERS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Explorateur de Windows</a:t>
            </a:r>
          </a:p>
          <a:p>
            <a:r>
              <a:rPr lang="fr-CA" smtClean="0"/>
              <a:t>Gestion des fichiers</a:t>
            </a:r>
            <a:endParaRPr lang="fr-CA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CONTENU DU COURS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Cliquez sur le bouton Démarrer.</a:t>
            </a:r>
          </a:p>
          <a:p>
            <a:r>
              <a:rPr lang="fr-CA"/>
              <a:t>Pointez Programmes.</a:t>
            </a:r>
          </a:p>
          <a:p>
            <a:r>
              <a:rPr lang="fr-CA"/>
              <a:t>Cliquez sur Explorateur Windows.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Explorateur de Windows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Démarrer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Fenêtre de l’Explorateur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307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Copier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Glissez la sélection sur le dossier.</a:t>
            </a:r>
          </a:p>
          <a:p>
            <a:r>
              <a:rPr lang="fr-CA" smtClean="0"/>
              <a:t>Au besoin, appuyez </a:t>
            </a:r>
            <a:r>
              <a:rPr lang="fr-CA" dirty="0"/>
              <a:t>sur Ctrl avant de relâcher le bouton.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ocument"/>
          <p:cNvSpPr>
            <a:spLocks noChangeAspect="1" noEditPoints="1" noChangeArrowheads="1"/>
          </p:cNvSpPr>
          <p:nvPr/>
        </p:nvSpPr>
        <p:spPr bwMode="auto">
          <a:xfrm>
            <a:off x="1733528" y="4300548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10243" name="Document"/>
          <p:cNvSpPr>
            <a:spLocks noChangeAspect="1" noEditPoints="1" noChangeArrowheads="1"/>
          </p:cNvSpPr>
          <p:nvPr/>
        </p:nvSpPr>
        <p:spPr bwMode="auto">
          <a:xfrm>
            <a:off x="6324600" y="4414848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10244" name="File"/>
          <p:cNvSpPr>
            <a:spLocks noEditPoints="1" noChangeArrowheads="1"/>
          </p:cNvSpPr>
          <p:nvPr/>
        </p:nvSpPr>
        <p:spPr bwMode="auto">
          <a:xfrm>
            <a:off x="5867400" y="4852998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45" name="Document"/>
          <p:cNvSpPr>
            <a:spLocks noChangeAspect="1" noEditPoints="1" noChangeArrowheads="1"/>
          </p:cNvSpPr>
          <p:nvPr/>
        </p:nvSpPr>
        <p:spPr bwMode="auto">
          <a:xfrm>
            <a:off x="1943056" y="1214422"/>
            <a:ext cx="1295400" cy="14938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10246" name="File"/>
          <p:cNvSpPr>
            <a:spLocks noEditPoints="1" noChangeArrowheads="1"/>
          </p:cNvSpPr>
          <p:nvPr/>
        </p:nvSpPr>
        <p:spPr bwMode="auto">
          <a:xfrm>
            <a:off x="1428728" y="1733550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47" name="File"/>
          <p:cNvSpPr>
            <a:spLocks noEditPoints="1" noChangeArrowheads="1"/>
          </p:cNvSpPr>
          <p:nvPr/>
        </p:nvSpPr>
        <p:spPr bwMode="auto">
          <a:xfrm>
            <a:off x="1276328" y="4852998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48" name="File"/>
          <p:cNvSpPr>
            <a:spLocks noEditPoints="1" noChangeArrowheads="1"/>
          </p:cNvSpPr>
          <p:nvPr/>
        </p:nvSpPr>
        <p:spPr bwMode="auto">
          <a:xfrm>
            <a:off x="5791200" y="1733550"/>
            <a:ext cx="1828800" cy="1352550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3886200" cy="685800"/>
          </a:xfrm>
        </p:spPr>
        <p:txBody>
          <a:bodyPr>
            <a:normAutofit fontScale="90000"/>
          </a:bodyPr>
          <a:lstStyle/>
          <a:p>
            <a:r>
              <a:rPr lang="fr-CA" dirty="0" smtClean="0">
                <a:solidFill>
                  <a:schemeClr val="accent1"/>
                </a:solidFill>
              </a:rPr>
              <a:t>Copier un fichier</a:t>
            </a:r>
            <a:endParaRPr lang="fr-CA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Appuyez sur F2.</a:t>
            </a:r>
          </a:p>
          <a:p>
            <a:r>
              <a:rPr lang="fr-CA" dirty="0"/>
              <a:t>Tapez le nouveau nom et appuyez sur Entrée.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Renommer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3730" y="3143248"/>
            <a:ext cx="4956541" cy="3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Cliquez sur le fichier pour le sélectionner.</a:t>
            </a:r>
          </a:p>
          <a:p>
            <a:r>
              <a:rPr lang="fr-CA" dirty="0"/>
              <a:t>Appuyez sur </a:t>
            </a:r>
            <a:r>
              <a:rPr lang="fr-CA" dirty="0" err="1"/>
              <a:t>Suppr</a:t>
            </a:r>
            <a:r>
              <a:rPr lang="fr-CA" dirty="0"/>
              <a:t>.</a:t>
            </a:r>
          </a:p>
          <a:p>
            <a:r>
              <a:rPr lang="fr-CA" dirty="0"/>
              <a:t>Cliquez sur le bouton Oui pour confirmer la suppression.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Gestion des fichiers</a:t>
            </a:r>
            <a:br>
              <a:rPr lang="fr-CA" dirty="0"/>
            </a:br>
            <a:r>
              <a:rPr lang="fr-CA" dirty="0">
                <a:solidFill>
                  <a:schemeClr val="accent1"/>
                </a:solidFill>
              </a:rPr>
              <a:t>Supprimer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ersonnalisé 2">
      <a:dk1>
        <a:sysClr val="windowText" lastClr="000000"/>
      </a:dk1>
      <a:lt1>
        <a:sysClr val="window" lastClr="FFFFFF"/>
      </a:lt1>
      <a:dk2>
        <a:srgbClr val="E6E6E6"/>
      </a:dk2>
      <a:lt2>
        <a:srgbClr val="E3DED1"/>
      </a:lt2>
      <a:accent1>
        <a:srgbClr val="F07F09"/>
      </a:accent1>
      <a:accent2>
        <a:srgbClr val="A4C139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270</TotalTime>
  <Words>117</Words>
  <Application>Microsoft Office PowerPoint</Application>
  <PresentationFormat>Affichage à l'écran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Papier</vt:lpstr>
      <vt:lpstr>GESTION DES FICHIERS</vt:lpstr>
      <vt:lpstr>CONTENU DU COURS</vt:lpstr>
      <vt:lpstr>Explorateur de Windows Démarrer</vt:lpstr>
      <vt:lpstr>Fenêtre de l’Explorateur</vt:lpstr>
      <vt:lpstr>Gestion des fichiers Copier</vt:lpstr>
      <vt:lpstr>Copier un fichier</vt:lpstr>
      <vt:lpstr>Gestion des fichiers Renommer</vt:lpstr>
      <vt:lpstr>Gestion des fichiers Supprimer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 DES FICHIERS</dc:title>
  <dc:creator>Nicole Benoît</dc:creator>
  <cp:lastModifiedBy>Jocelyne</cp:lastModifiedBy>
  <cp:revision>40</cp:revision>
  <dcterms:created xsi:type="dcterms:W3CDTF">2000-07-07T16:00:31Z</dcterms:created>
  <dcterms:modified xsi:type="dcterms:W3CDTF">2011-05-03T13:28:41Z</dcterms:modified>
</cp:coreProperties>
</file>